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59" r:id="rId6"/>
    <p:sldId id="271" r:id="rId7"/>
    <p:sldId id="262" r:id="rId8"/>
    <p:sldId id="270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E6ACD3"/>
    <a:srgbClr val="A562CE"/>
    <a:srgbClr val="66FFFF"/>
    <a:srgbClr val="9FF0F9"/>
    <a:srgbClr val="99CCFF"/>
    <a:srgbClr val="A71963"/>
    <a:srgbClr val="500C30"/>
    <a:srgbClr val="F4DCEC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68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4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05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8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0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5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4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5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69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3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75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D5E5-20CD-42D7-A742-6A638C6CEB0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20444-1997-4830-98A7-5CE5079E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32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45" y="2921169"/>
            <a:ext cx="9144793" cy="165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968" y="609601"/>
            <a:ext cx="100130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   ngày      tháng 9 năm 2021</a:t>
            </a:r>
          </a:p>
          <a:p>
            <a:pPr algn="ctr"/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319" y="2635507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Những chữ cái đáng yêu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5060" y="4449588"/>
            <a:ext cx="859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 Tiết 1)</a:t>
            </a:r>
            <a:endParaRPr lang="en-US" sz="4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03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58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" y="1"/>
            <a:ext cx="12191999" cy="6456218"/>
            <a:chOff x="653142" y="99080"/>
            <a:chExt cx="10038271" cy="4090882"/>
          </a:xfrm>
        </p:grpSpPr>
        <p:grpSp>
          <p:nvGrpSpPr>
            <p:cNvPr id="15" name="Group 14"/>
            <p:cNvGrpSpPr/>
            <p:nvPr/>
          </p:nvGrpSpPr>
          <p:grpSpPr>
            <a:xfrm>
              <a:off x="653142" y="99080"/>
              <a:ext cx="10038271" cy="4090882"/>
              <a:chOff x="562342" y="77854"/>
              <a:chExt cx="10700106" cy="5303157"/>
            </a:xfrm>
          </p:grpSpPr>
          <p:sp>
            <p:nvSpPr>
              <p:cNvPr id="10" name="Cloud 9"/>
              <p:cNvSpPr/>
              <p:nvPr/>
            </p:nvSpPr>
            <p:spPr>
              <a:xfrm>
                <a:off x="3262777" y="77854"/>
                <a:ext cx="6350237" cy="1710047"/>
              </a:xfrm>
              <a:prstGeom prst="cloud">
                <a:avLst/>
              </a:prstGeom>
              <a:solidFill>
                <a:srgbClr val="F4DC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i="1" smtClean="0">
                    <a:solidFill>
                      <a:srgbClr val="A7196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2: Thực hành</a:t>
                </a:r>
                <a:endParaRPr lang="en-US" sz="2800" b="1" i="1">
                  <a:solidFill>
                    <a:srgbClr val="A7196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loud 10"/>
              <p:cNvSpPr/>
              <p:nvPr/>
            </p:nvSpPr>
            <p:spPr>
              <a:xfrm>
                <a:off x="562342" y="2170117"/>
                <a:ext cx="5116900" cy="2149606"/>
              </a:xfrm>
              <a:prstGeom prst="cloud">
                <a:avLst/>
              </a:prstGeom>
              <a:solidFill>
                <a:srgbClr val="9FF0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endParaRPr lang="en-US" sz="11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loud 11"/>
              <p:cNvSpPr/>
              <p:nvPr/>
            </p:nvSpPr>
            <p:spPr>
              <a:xfrm>
                <a:off x="5631564" y="3110496"/>
                <a:ext cx="5630884" cy="2270515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endParaRPr lang="en-US" sz="11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30698" y="2534362"/>
                <a:ext cx="4648543" cy="123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 sz="280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nl-NL" sz="280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hoàn thành bài vẽ tiết  trước</a:t>
                </a:r>
                <a:endParaRPr lang="en-US" sz="280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45123" y="3753330"/>
                <a:ext cx="5017325" cy="123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 smtClean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nl-NL" sz="2800" smtClean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Lưu ý:  Trang trí rõ họa tiết</a:t>
                </a:r>
              </a:p>
              <a:p>
                <a:pPr>
                  <a:spcAft>
                    <a:spcPts val="0"/>
                  </a:spcAft>
                  <a:tabLst>
                    <a:tab pos="352425" algn="l"/>
                    <a:tab pos="3143250" algn="ctr"/>
                  </a:tabLst>
                </a:pPr>
                <a:r>
                  <a:rPr lang="nl-NL" sz="2800" smtClean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Vẽ màu có đậm có nhạt</a:t>
                </a:r>
                <a:endParaRPr lang="en-US" sz="2800">
                  <a:solidFill>
                    <a:srgbClr val="FFC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3880032" y="1281326"/>
              <a:ext cx="858223" cy="4708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703878" y="1348350"/>
              <a:ext cx="1494724" cy="11599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79956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04775" y="154861"/>
            <a:ext cx="7751744" cy="1187316"/>
            <a:chOff x="1603169" y="80319"/>
            <a:chExt cx="7683335" cy="1211283"/>
          </a:xfrm>
        </p:grpSpPr>
        <p:sp>
          <p:nvSpPr>
            <p:cNvPr id="4" name="Cloud Callout 3"/>
            <p:cNvSpPr/>
            <p:nvPr/>
          </p:nvSpPr>
          <p:spPr>
            <a:xfrm>
              <a:off x="1603169" y="80319"/>
              <a:ext cx="7683335" cy="1211283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9104" y="210397"/>
              <a:ext cx="7097228" cy="91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</a:t>
              </a:r>
              <a:r>
                <a:rPr lang="nl-NL" sz="24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nl-NL" sz="2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PHÁT TRIỂN: </a:t>
              </a:r>
              <a:endParaRPr lang="nl-NL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nl-NL" sz="24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</a:t>
              </a:r>
              <a:r>
                <a:rPr lang="nl-NL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màu đậm, màu nhạt trong tự nhiên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C:\Users\Public\Pictures\Sample Pictures\z2712567550501_000e0d68019f4194f42fa56af6a3e4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855" y="1"/>
            <a:ext cx="105571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4751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51304">
            <a:off x="3182588" y="1703510"/>
            <a:ext cx="6198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  <a:endParaRPr lang="en-US" sz="4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432304">
            <a:off x="2671448" y="3316232"/>
            <a:ext cx="7077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, học giỏi</a:t>
            </a:r>
            <a:endParaRPr lang="en-US" sz="4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0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1327" y="439387"/>
            <a:ext cx="634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878" y="1211989"/>
            <a:ext cx="7208321" cy="4828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872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15938" y="110794"/>
            <a:ext cx="6506835" cy="1171741"/>
            <a:chOff x="2601538" y="110794"/>
            <a:chExt cx="6506835" cy="1257682"/>
          </a:xfrm>
          <a:solidFill>
            <a:srgbClr val="99CCFF"/>
          </a:solidFill>
        </p:grpSpPr>
        <p:sp>
          <p:nvSpPr>
            <p:cNvPr id="12" name="Cloud Callout 11"/>
            <p:cNvSpPr/>
            <p:nvPr/>
          </p:nvSpPr>
          <p:spPr>
            <a:xfrm>
              <a:off x="2601538" y="110794"/>
              <a:ext cx="6506835" cy="1257682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5714" y="468207"/>
              <a:ext cx="5415148" cy="4955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1: Tìm  hiểu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C:\Users\Public\Pictures\Sample Pictures\z2712526461491_39f24fa07ae1c7baaadbca0c487c24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964" y="1667738"/>
            <a:ext cx="7592291" cy="447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432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z2712526466992_9da923a3ac015b0c832860095f5f69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83" y="332509"/>
            <a:ext cx="11291453" cy="612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097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82237" y="297241"/>
            <a:ext cx="7683335" cy="1211283"/>
            <a:chOff x="1603169" y="80319"/>
            <a:chExt cx="7683335" cy="1211283"/>
          </a:xfrm>
        </p:grpSpPr>
        <p:sp>
          <p:nvSpPr>
            <p:cNvPr id="4" name="Cloud Callout 3"/>
            <p:cNvSpPr/>
            <p:nvPr/>
          </p:nvSpPr>
          <p:spPr>
            <a:xfrm>
              <a:off x="1603169" y="80319"/>
              <a:ext cx="7683335" cy="1211283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5070" y="270461"/>
              <a:ext cx="6317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2: cách thực hiện 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131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ublic\Pictures\Sample Pictures\z2712526470366_a97e71629f79d6d5f7dbb46813ea6c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332508"/>
            <a:ext cx="11000508" cy="6286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476" y="3261139"/>
            <a:ext cx="10165278" cy="1461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HS thực hành cá nhân:</a:t>
            </a:r>
          </a:p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Vẽ</a:t>
            </a:r>
          </a:p>
          <a:p>
            <a:pPr algn="ctr"/>
            <a:r>
              <a:rPr lang="en-US" sz="28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bài tập thực hành Mĩ thuật 3 -</a:t>
            </a:r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8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626" y="5362575"/>
            <a:ext cx="8486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52425" algn="l"/>
                <a:tab pos="3143250" algn="ctr"/>
              </a:tabLst>
            </a:pPr>
            <a:r>
              <a:rPr lang="en-GB" sz="2000" b="1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Lưu ý: </a:t>
            </a:r>
            <a:r>
              <a:rPr lang="en-GB" sz="20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vẽ thêm cần có kích thước phù hợp với tranh, không quá to.</a:t>
            </a:r>
            <a:endParaRPr lang="en-US" sz="20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842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9241" y="544279"/>
            <a:ext cx="7224155" cy="147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     tháng 9 năm 2021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6319" y="2338624"/>
            <a:ext cx="9099520" cy="16514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Những chữ cái đáng yêu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3185" y="4212832"/>
            <a:ext cx="859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lang="en-US" sz="4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08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70C0"/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6473" y="581891"/>
            <a:ext cx="10778836" cy="4759041"/>
            <a:chOff x="728975" y="634561"/>
            <a:chExt cx="8511143" cy="1318260"/>
          </a:xfrm>
        </p:grpSpPr>
        <p:sp>
          <p:nvSpPr>
            <p:cNvPr id="3" name="Cloud Callout 2"/>
            <p:cNvSpPr/>
            <p:nvPr/>
          </p:nvSpPr>
          <p:spPr>
            <a:xfrm>
              <a:off x="1603170" y="634561"/>
              <a:ext cx="7636948" cy="657041"/>
            </a:xfrm>
            <a:prstGeom prst="cloudCallout">
              <a:avLst/>
            </a:prstGeom>
            <a:solidFill>
              <a:srgbClr val="9FF0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8975" y="1518023"/>
              <a:ext cx="6520105" cy="43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nl-NL" sz="3200" b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 trước các con học bài gì?</a:t>
              </a:r>
            </a:p>
            <a:p>
              <a:pPr>
                <a:buFontTx/>
                <a:buChar char="-"/>
              </a:pPr>
              <a:r>
                <a:rPr lang="nl-NL" sz="3200" b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Nhắc lại cách trang trí con chữ</a:t>
              </a:r>
            </a:p>
            <a:p>
              <a:r>
                <a:rPr lang="nl-NL" sz="3200" b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Khi trang trí phải chú ý những gì?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8457" y="921640"/>
            <a:ext cx="663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Nhắc lại kiến thức</a:t>
            </a:r>
          </a:p>
        </p:txBody>
      </p:sp>
    </p:spTree>
    <p:extLst>
      <p:ext uri="{BB962C8B-B14F-4D97-AF65-F5344CB8AC3E}">
        <p14:creationId xmlns:p14="http://schemas.microsoft.com/office/powerpoint/2010/main" xmlns="" val="177137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207</Words>
  <Application>Microsoft Office PowerPoint</Application>
  <PresentationFormat>Custom</PresentationFormat>
  <Paragraphs>27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</cp:lastModifiedBy>
  <cp:revision>120</cp:revision>
  <dcterms:created xsi:type="dcterms:W3CDTF">2021-08-08T08:56:46Z</dcterms:created>
  <dcterms:modified xsi:type="dcterms:W3CDTF">2021-08-31T10:08:55Z</dcterms:modified>
</cp:coreProperties>
</file>